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theme/theme1.xml" ContentType="application/vnd.openxmlformats-officedocument.them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Default Extension="gif" ContentType="image/gif"/>
  <Default Extension="jpg" ContentType="image/jpeg"/>
  <Default Extension="jpeg" ContentType="image/jpeg"/>
  <Default Extension="png" ContentType="image/png"/>
  <Default Extension="xlsx" ContentType="application/vnd.openxmlformats-officedocument.spreadsheetml.sheet"/>
</Types>
</file>

<file path=_rels/.rels><?xml version="1.0" encoding="UTF-8" standalone="yes"?>
<Relationships xmlns="http://schemas.openxmlformats.org/package/2006/relationships">
  <Relationship Id="rId3" Type="http://schemas.openxmlformats.org/officeDocument/2006/relationships/extended-properties" Target="docProps/app.xml"/>
  <Relationship Id="rId2" Type="http://schemas.openxmlformats.org/package/2006/relationships/metadata/core-properties" Target="docProps/core.xml"/>
  <Relationship Id="rId1" Type="http://schemas.openxmlformats.org/officeDocument/2006/relationships/officeDocument" Target="ppt/presentation.xml"/>
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</p:sldIdLst>
  <p:sldSz cx="9144000" cy="6858000" type="screen4x3"/>
  <p:notesSz cx="6858000" cy="91440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/>
</file>

<file path=ppt/_rels/presentation.xml.rels><?xml version="1.0" encoding="UTF-8" standalone="yes"?>
<Relationships xmlns="http://schemas.openxmlformats.org/package/2006/relationships">
  <Relationship Id="rId1" Type="http://schemas.openxmlformats.org/officeDocument/2006/relationships/slideMaster" Target="slideMasters/slideMaster1.xml"/>
  <Relationship Id="rId2" Type="http://schemas.openxmlformats.org/officeDocument/2006/relationships/theme" Target="theme/theme1.xml"/>
  <Relationship Id="rId3" Type="http://schemas.openxmlformats.org/officeDocument/2006/relationships/slide" Target="slides/slide1.xml"/>
  <Relationship Id="rId4" Type="http://schemas.openxmlformats.org/officeDocument/2006/relationships/slide" Target="slides/slide2.xml"/>
  <Relationship Id="rId5" Type="http://schemas.openxmlformats.org/officeDocument/2006/relationships/slide" Target="slides/slide3.xml"/>
  <Relationship Id="rId6" Type="http://schemas.openxmlformats.org/officeDocument/2006/relationships/slide" Target="slides/slide4.xml"/>
  <Relationship Id="rId7" Type="http://schemas.openxmlformats.org/officeDocument/2006/relationships/slide" Target="slides/slide5.xml"/>
  <Relationship Id="rId8" Type="http://schemas.openxmlformats.org/officeDocument/2006/relationships/slide" Target="slides/slide6.xml"/>
  <Relationship Id="rId9" Type="http://schemas.openxmlformats.org/officeDocument/2006/relationships/slide" Target="slides/slide7.xml"/>
  <Relationship Id="rId10" Type="http://schemas.openxmlformats.org/officeDocument/2006/relationships/slide" Target="slides/slide8.xml"/>
  <Relationship Id="rId11" Type="http://schemas.openxmlformats.org/officeDocument/2006/relationships/slide" Target="slides/slide9.xml"/>
  <Relationship Id="rId12" Type="http://schemas.openxmlformats.org/officeDocument/2006/relationships/presProps" Target="presProps.xml"/>
  <Relationship Id="rId13" Type="http://schemas.openxmlformats.org/officeDocument/2006/relationships/viewProps" Target="viewProps.xml"/>
  <Relationship Id="rId14" Type="http://schemas.openxmlformats.org/officeDocument/2006/relationships/tableStyles" Target="tableStyles.xml"/>
</Relationships>

</file>

<file path=ppt/slideLayouts/_rels/slideLayout1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_rels/slideLayout10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_rels/slideLayout11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_rels/slideLayout2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_rels/slideLayout3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_rels/slideLayout4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_rels/slideLayout5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_rels/slideLayout6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_rels/slideLayout7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_rels/slideLayout8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_rels/slideLayout9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/>
              <a:t>16/04/2009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/>
              <a:t>?#?</a:t>
            </a:fld>
            <a:endParaRPr lang="nl-B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/>
              <a:t>16/04/2009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/>
              <a:t>?#?</a:t>
            </a:fld>
            <a:endParaRPr lang="nl-B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/>
              <a:t>16/04/2009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/>
              <a:t>?#?</a:t>
            </a:fld>
            <a:endParaRPr lang="nl-B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/>
              <a:t>16/04/2009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/>
              <a:t>?#?</a:t>
            </a:fld>
            <a:endParaRPr lang="nl-B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/>
              <a:t>16/04/2009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/>
              <a:t>?#?</a:t>
            </a:fld>
            <a:endParaRPr lang="nl-B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/>
              <a:t>16/04/2009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/>
              <a:t>?#?</a:t>
            </a:fld>
            <a:endParaRPr lang="nl-B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/>
              <a:t>16/04/2009</a:t>
            </a:fld>
            <a:endParaRPr lang="nl-B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/>
              <a:t>?#?</a:t>
            </a:fld>
            <a:endParaRPr lang="nl-B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/>
              <a:t>16/04/2009</a:t>
            </a:fld>
            <a:endParaRPr lang="nl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/>
              <a:t>?#?</a:t>
            </a:fld>
            <a:endParaRPr lang="nl-B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/>
              <a:t>16/04/2009</a:t>
            </a:fld>
            <a:endParaRPr lang="nl-B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/>
              <a:t>?#?</a:t>
            </a:fld>
            <a:endParaRPr lang="nl-B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/>
              <a:t>16/04/2009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/>
              <a:t>?#?</a:t>
            </a:fld>
            <a:endParaRPr lang="nl-B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/>
              <a:t>16/04/2009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/>
              <a:t>?#?</a:t>
            </a:fld>
            <a:endParaRPr lang="nl-BE"/>
          </a:p>
        </p:txBody>
      </p:sp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slideLayout" Target="../slideLayouts/slideLayout2.xml"/>
  <Relationship Id="rId3" Type="http://schemas.openxmlformats.org/officeDocument/2006/relationships/slideLayout" Target="../slideLayouts/slideLayout3.xml"/>
  <Relationship Id="rId4" Type="http://schemas.openxmlformats.org/officeDocument/2006/relationships/slideLayout" Target="../slideLayouts/slideLayout4.xml"/>
  <Relationship Id="rId5" Type="http://schemas.openxmlformats.org/officeDocument/2006/relationships/slideLayout" Target="../slideLayouts/slideLayout5.xml"/>
  <Relationship Id="rId6" Type="http://schemas.openxmlformats.org/officeDocument/2006/relationships/slideLayout" Target="../slideLayouts/slideLayout6.xml"/>
  <Relationship Id="rId7" Type="http://schemas.openxmlformats.org/officeDocument/2006/relationships/slideLayout" Target="../slideLayouts/slideLayout7.xml"/>
  <Relationship Id="rId8" Type="http://schemas.openxmlformats.org/officeDocument/2006/relationships/slideLayout" Target="../slideLayouts/slideLayout8.xml"/>
  <Relationship Id="rId9" Type="http://schemas.openxmlformats.org/officeDocument/2006/relationships/slideLayout" Target="../slideLayouts/slideLayout9.xml"/>
  <Relationship Id="rId10" Type="http://schemas.openxmlformats.org/officeDocument/2006/relationships/slideLayout" Target="../slideLayouts/slideLayout10.xml"/>
  <Relationship Id="rId11" Type="http://schemas.openxmlformats.org/officeDocument/2006/relationships/slideLayout" Target="../slideLayouts/slideLayout11.xml"/>
  <Relationship Id="rId12" Type="http://schemas.openxmlformats.org/officeDocument/2006/relationships/theme" Target="../theme/theme1.xml"/>
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430DBB-9FD5-43E7-88F1-55A569E9525E}" type="datetimeFigureOut">
              <a:rPr lang="nl-BE"/>
              <a:t>16/04/2009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336665-E7E9-4861-9ADF-F11A47CBAD79}" type="slidenum">
              <a:rPr lang="nl-BE"/>
              <a:t>&lt;#&gt;</a:t>
            </a:fld>
            <a:endParaRPr lang="nl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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-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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-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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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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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011.png"/>
</Relationships>

</file>

<file path=ppt/slides/_rels/slide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022.png"/>
</Relationships>

</file>

<file path=ppt/slides/_rels/slide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033.png"/>
</Relationships>

</file>

<file path=ppt/slides/_rels/slide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044.png"/>
</Relationships>

</file>

<file path=ppt/slides/_rels/slide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055.png"/>
</Relationships>

</file>

<file path=ppt/slides/_rels/slide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066.png"/>
</Relationships>

</file>

<file path=ppt/slides/_rels/slide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077.png"/>
</Relationships>

</file>

<file path=ppt/slides/_rels/slide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088.png"/>
</Relationships>

</file>

<file path=ppt/slides/_rels/slide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099.png"/>
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013"/>
          <a:ext cx="9144000" cy="6009513"/>
          <a:chOff x="0" y="866013"/>
          <a:chExt cx="9144000" cy="6009513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866013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013"/>
          <a:ext cx="9144000" cy="6009513"/>
          <a:chOff x="0" y="866013"/>
          <a:chExt cx="9144000" cy="6009513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866013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013"/>
          <a:ext cx="9144000" cy="6009513"/>
          <a:chOff x="0" y="866013"/>
          <a:chExt cx="9144000" cy="6009513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866013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013"/>
          <a:ext cx="9144000" cy="6009513"/>
          <a:chOff x="0" y="866013"/>
          <a:chExt cx="9144000" cy="6009513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866013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013"/>
          <a:ext cx="9144000" cy="6009513"/>
          <a:chOff x="0" y="866013"/>
          <a:chExt cx="9144000" cy="6009513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866013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013"/>
          <a:ext cx="9144000" cy="6009513"/>
          <a:chOff x="0" y="866013"/>
          <a:chExt cx="9144000" cy="6009513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866013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013"/>
          <a:ext cx="9144000" cy="6009513"/>
          <a:chOff x="0" y="866013"/>
          <a:chExt cx="9144000" cy="6009513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866013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013"/>
          <a:ext cx="9144000" cy="6009513"/>
          <a:chOff x="0" y="866013"/>
          <a:chExt cx="9144000" cy="6009513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866013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013"/>
          <a:ext cx="9144000" cy="6009513"/>
          <a:chOff x="0" y="866013"/>
          <a:chExt cx="9144000" cy="6009513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866013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theme/_rels/theme1.xml.rels><?xml version="1.0" encoding="UTF-8" standalone="yes"?>
<Relationships xmlns="http://schemas.openxmlformats.org/package/2006/relationships"/>
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Slides>9</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" baseType="lpstr">
      <vt:lpstr>Office Theme</vt:lpstr>
    </vt:vector>
  </TitlesOfParts>
  <Company>Microsoft Corporation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Unknown Creator</dc:creator>
  <cp:lastModifiedBy>Unknown Creator</cp:lastModifiedBy>
  <dcterms:created xsi:type="dcterms:W3CDTF">2019-09-27T10:20:19Z</dcterms:created>
  <dcterms:modified xsi:type="dcterms:W3CDTF">2019-09-27T10:20:19Z</dcterms:modified>
  <dc:title>Untitled Presentation</dc:title>
  <dc:description/>
  <dc:subject/>
  <cp:keywords/>
  <cp:category/>
</cp:coreProperties>
</file>